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1"/>
  </p:notesMasterIdLst>
  <p:sldIdLst>
    <p:sldId id="256" r:id="rId2"/>
    <p:sldId id="273" r:id="rId3"/>
    <p:sldId id="257" r:id="rId4"/>
    <p:sldId id="274" r:id="rId5"/>
    <p:sldId id="275" r:id="rId6"/>
    <p:sldId id="263" r:id="rId7"/>
    <p:sldId id="264" r:id="rId8"/>
    <p:sldId id="258" r:id="rId9"/>
    <p:sldId id="261" r:id="rId10"/>
    <p:sldId id="259" r:id="rId11"/>
    <p:sldId id="260" r:id="rId12"/>
    <p:sldId id="262" r:id="rId13"/>
    <p:sldId id="266" r:id="rId14"/>
    <p:sldId id="268" r:id="rId15"/>
    <p:sldId id="269" r:id="rId16"/>
    <p:sldId id="267" r:id="rId17"/>
    <p:sldId id="270" r:id="rId18"/>
    <p:sldId id="272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4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5BC10-1B3C-4C3A-BD48-07C4E789504C}" type="datetimeFigureOut">
              <a:rPr lang="en-GB" smtClean="0"/>
              <a:pPr/>
              <a:t>9/27/12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28DB3-AFDA-488C-A6D5-C1DA08CFD6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5919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101B-074F-4764-BF87-8CD3885026A9}" type="datetimeFigureOut">
              <a:rPr lang="en-GB" smtClean="0"/>
              <a:pPr/>
              <a:t>9/27/12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0D5-F080-444D-93BB-ADDD567D1C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7148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101B-074F-4764-BF87-8CD3885026A9}" type="datetimeFigureOut">
              <a:rPr lang="en-GB" smtClean="0"/>
              <a:pPr/>
              <a:t>9/27/12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0D5-F080-444D-93BB-ADDD567D1C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1582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101B-074F-4764-BF87-8CD3885026A9}" type="datetimeFigureOut">
              <a:rPr lang="en-GB" smtClean="0"/>
              <a:pPr/>
              <a:t>9/27/12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0D5-F080-444D-93BB-ADDD567D1C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498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101B-074F-4764-BF87-8CD3885026A9}" type="datetimeFigureOut">
              <a:rPr lang="en-GB" smtClean="0"/>
              <a:pPr/>
              <a:t>9/27/12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0D5-F080-444D-93BB-ADDD567D1C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971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101B-074F-4764-BF87-8CD3885026A9}" type="datetimeFigureOut">
              <a:rPr lang="en-GB" smtClean="0"/>
              <a:pPr/>
              <a:t>9/27/12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0D5-F080-444D-93BB-ADDD567D1C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243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101B-074F-4764-BF87-8CD3885026A9}" type="datetimeFigureOut">
              <a:rPr lang="en-GB" smtClean="0"/>
              <a:pPr/>
              <a:t>9/27/12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0D5-F080-444D-93BB-ADDD567D1C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592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101B-074F-4764-BF87-8CD3885026A9}" type="datetimeFigureOut">
              <a:rPr lang="en-GB" smtClean="0"/>
              <a:pPr/>
              <a:t>9/27/12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0D5-F080-444D-93BB-ADDD567D1C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907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101B-074F-4764-BF87-8CD3885026A9}" type="datetimeFigureOut">
              <a:rPr lang="en-GB" smtClean="0"/>
              <a:pPr/>
              <a:t>9/27/12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0D5-F080-444D-93BB-ADDD567D1C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139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101B-074F-4764-BF87-8CD3885026A9}" type="datetimeFigureOut">
              <a:rPr lang="en-GB" smtClean="0"/>
              <a:pPr/>
              <a:t>9/27/12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0D5-F080-444D-93BB-ADDD567D1C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4028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101B-074F-4764-BF87-8CD3885026A9}" type="datetimeFigureOut">
              <a:rPr lang="en-GB" smtClean="0"/>
              <a:pPr/>
              <a:t>9/27/12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0D5-F080-444D-93BB-ADDD567D1C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918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101B-074F-4764-BF87-8CD3885026A9}" type="datetimeFigureOut">
              <a:rPr lang="en-GB" smtClean="0"/>
              <a:pPr/>
              <a:t>9/27/12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0D5-F080-444D-93BB-ADDD567D1C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0970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3101B-074F-4764-BF87-8CD3885026A9}" type="datetimeFigureOut">
              <a:rPr lang="en-GB" smtClean="0"/>
              <a:pPr/>
              <a:t>9/27/12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840D5-F080-444D-93BB-ADDD567D1C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16193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hyperlink" Target="http://www.youtube.com/watch?v=4ZCvydOxcq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391" y="692696"/>
            <a:ext cx="7772400" cy="1470025"/>
          </a:xfrm>
        </p:spPr>
        <p:txBody>
          <a:bodyPr>
            <a:noAutofit/>
          </a:bodyPr>
          <a:lstStyle/>
          <a:p>
            <a:r>
              <a:rPr lang="en-GB" sz="3900" b="1" dirty="0">
                <a:latin typeface="Calisto MT" pitchFamily="18" charset="0"/>
              </a:rPr>
              <a:t>Making a bad ting good: Hybridity and Authenticity in the BBC’s </a:t>
            </a:r>
            <a:r>
              <a:rPr lang="en-GB" sz="3900" b="1" i="1" dirty="0">
                <a:latin typeface="Calisto MT" pitchFamily="18" charset="0"/>
              </a:rPr>
              <a:t>Rastamouse</a:t>
            </a:r>
            <a:r>
              <a:rPr lang="en-GB" sz="3900" b="1" dirty="0">
                <a:latin typeface="Calisto MT" pitchFamily="18" charset="0"/>
              </a:rPr>
              <a:t> children’s series</a:t>
            </a:r>
            <a:r>
              <a:rPr lang="en-GB" sz="3900" dirty="0"/>
              <a:t/>
            </a:r>
            <a:br>
              <a:rPr lang="en-GB" sz="3900" dirty="0"/>
            </a:br>
            <a:endParaRPr lang="en-GB" sz="3900" dirty="0"/>
          </a:p>
        </p:txBody>
      </p:sp>
      <p:pic>
        <p:nvPicPr>
          <p:cNvPr id="1026" name="Picture 2" descr="H:\My Pictures\Rastamouse\Bad Ting G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5836" y="2204863"/>
            <a:ext cx="2952328" cy="443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750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My Pictures\Rastamouse\Nuff Song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74900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:\My Pictures\Rastamouse\Rastamouse on the Dec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45024"/>
            <a:ext cx="4176464" cy="277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926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My Pictures\Rastamouse\Live Stage Sh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7268" y="2204864"/>
            <a:ext cx="5649465" cy="242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694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My Pictures\Rastamouse\Misc Conce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5414" y="1844824"/>
            <a:ext cx="5653172" cy="31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677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My Pictures\Rastamouse\Solo Portra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7764" y="166977"/>
            <a:ext cx="4142087" cy="650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7413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:\My Pictures\Rastamouse\The Alb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t3.gstatic.com/images?q=tbn:ANd9GcRkcPcaRJlZ12c3ry4-VqH6E9jFadxHF_yCY5tjqv8jZcAy0JbqalcaoQN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52394"/>
            <a:ext cx="2736304" cy="412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5444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My Pictures\Rastamouse\Town Ra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0028" y="2132856"/>
            <a:ext cx="4823945" cy="266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5691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My Pictures\Rastamouse\Studio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98510"/>
            <a:ext cx="5184576" cy="345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0296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:\My Pictures\Rastamouse\To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7681" y="1132942"/>
            <a:ext cx="3968638" cy="396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1874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sismagazine.org.uk/wp-content/uploads/2011/07/Rastamouse_Worthy-F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0872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1853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-iYIJLOFeohg/TV8SJjF_MBI/AAAAAAAAAOc/2xQGu3wr9ic/s1600/Rastam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4926" y="620688"/>
            <a:ext cx="653415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9952" y="5517232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Janelle </a:t>
            </a:r>
            <a:r>
              <a:rPr lang="en-GB" sz="2000" dirty="0" err="1" smtClean="0"/>
              <a:t>Rodriques</a:t>
            </a:r>
            <a:r>
              <a:rPr lang="en-GB" sz="2000" dirty="0" smtClean="0"/>
              <a:t>, Newcastle University</a:t>
            </a:r>
            <a:br>
              <a:rPr lang="en-GB" sz="2000" dirty="0" smtClean="0"/>
            </a:br>
            <a:r>
              <a:rPr lang="en-GB" sz="2000" dirty="0" smtClean="0"/>
              <a:t>j.rodriques@newcastle.ac.uk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7607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7400" y="-685800"/>
            <a:ext cx="12192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6883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My Pictures\Rastamouse\Chez Pre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800"/>
            <a:ext cx="4045954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/>
              </a:rPr>
              <a:t>Rastamouse "Da Missing Masterpiece" Clip (Official) - YouTube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231927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74888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i="1" dirty="0" smtClean="0">
                <a:latin typeface="Calisto MT" pitchFamily="18" charset="0"/>
              </a:rPr>
              <a:t>The </a:t>
            </a:r>
            <a:r>
              <a:rPr lang="en-GB" sz="2800" i="1" dirty="0">
                <a:latin typeface="Calisto MT" pitchFamily="18" charset="0"/>
              </a:rPr>
              <a:t>Rastamouse books are written in Afro-Caribbean Patois rhyme and this </a:t>
            </a:r>
            <a:r>
              <a:rPr lang="en-GB" sz="2800" dirty="0">
                <a:latin typeface="Calisto MT" pitchFamily="18" charset="0"/>
              </a:rPr>
              <a:t>authentic </a:t>
            </a:r>
            <a:r>
              <a:rPr lang="en-GB" sz="2800" dirty="0" smtClean="0">
                <a:latin typeface="Calisto MT" pitchFamily="18" charset="0"/>
              </a:rPr>
              <a:t>voice</a:t>
            </a:r>
            <a:r>
              <a:rPr lang="en-GB" sz="2800" i="1" dirty="0" smtClean="0">
                <a:latin typeface="Calisto MT" pitchFamily="18" charset="0"/>
              </a:rPr>
              <a:t> </a:t>
            </a:r>
            <a:r>
              <a:rPr lang="en-GB" sz="2800" i="1" dirty="0">
                <a:latin typeface="Calisto MT" pitchFamily="18" charset="0"/>
              </a:rPr>
              <a:t>has been transferred to the TV series to retain its heart, integrity and distinctive quality. Rastamouse is part of a rich and varied </a:t>
            </a:r>
            <a:r>
              <a:rPr lang="en-GB" sz="2800" i="1" dirty="0" err="1">
                <a:latin typeface="Calisto MT" pitchFamily="18" charset="0"/>
              </a:rPr>
              <a:t>CBeebies</a:t>
            </a:r>
            <a:r>
              <a:rPr lang="en-GB" sz="2800" i="1" dirty="0">
                <a:latin typeface="Calisto MT" pitchFamily="18" charset="0"/>
              </a:rPr>
              <a:t> schedule, which is dedicated to reflecting the lives of all children in this country. Although Rastamouse has a particular appeal to young Afro-Caribbean children, its entertaining stories and positive messages - about friendship, respect and community - are intended to be enjoyed by all our young viewers, regardless of their backgrounds</a:t>
            </a:r>
            <a:r>
              <a:rPr lang="en-GB" sz="2800" i="1" dirty="0" smtClean="0">
                <a:latin typeface="Calisto MT" pitchFamily="18" charset="0"/>
              </a:rPr>
              <a:t>.</a:t>
            </a:r>
            <a:endParaRPr lang="en-GB" sz="2800" i="1" dirty="0">
              <a:latin typeface="Calisto MT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3928" y="5517232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>
                <a:latin typeface="Calisto MT" pitchFamily="18" charset="0"/>
              </a:rPr>
              <a:t>Jonathan Wynne-Jones and Jasper </a:t>
            </a:r>
            <a:r>
              <a:rPr lang="en-GB" dirty="0" smtClean="0">
                <a:latin typeface="Calisto MT" pitchFamily="18" charset="0"/>
              </a:rPr>
              <a:t>Copping, Daily Telegraph, ‘</a:t>
            </a:r>
            <a:r>
              <a:rPr lang="en-GB" dirty="0">
                <a:latin typeface="Calisto MT" pitchFamily="18" charset="0"/>
              </a:rPr>
              <a:t>Rastamouse provokes complaints of racism and teaching bad language’ </a:t>
            </a:r>
            <a:r>
              <a:rPr lang="en-GB" dirty="0" smtClean="0">
                <a:latin typeface="Calisto MT" pitchFamily="18" charset="0"/>
              </a:rPr>
              <a:t>(</a:t>
            </a:r>
            <a:r>
              <a:rPr lang="en-GB" dirty="0">
                <a:latin typeface="Calisto MT" pitchFamily="18" charset="0"/>
              </a:rPr>
              <a:t>12 February 2011</a:t>
            </a:r>
            <a:r>
              <a:rPr lang="en-GB" dirty="0" smtClean="0">
                <a:latin typeface="Calisto MT" pitchFamily="18" charset="0"/>
              </a:rPr>
              <a:t>).</a:t>
            </a:r>
            <a:endParaRPr lang="en-GB" dirty="0"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79072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istory.co.uk/the-people-speak/bios/benjamin-zephaniah/mainImage/Benjamin-Zephaniah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73016"/>
            <a:ext cx="3079461" cy="307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eviroots.com/images/32037_levi_roo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116" y="188640"/>
            <a:ext cx="2369724" cy="315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cademy.com/images/photo/1141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0648"/>
            <a:ext cx="2432595" cy="366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8761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bbcshop.com/content/ebiz/bbc/invt/9780954609856/rastamouse_double_crossin_diva_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3477786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:\My Pictures\Rastamouse\Da Bag-a Bl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30938"/>
            <a:ext cx="3241898" cy="362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239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My Pictures\Rastamouse\Rastamouse and Regg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1718" y="2132856"/>
            <a:ext cx="4900564" cy="274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4423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My Pictures\Rastamouse\Creat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3906697" cy="259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3.gstatic.com/images?q=tbn:ANd9GcSrkyeoGmeget6kt7JF3bWjrZOXcmBpI1dCf0W8-9tu25itsn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1008"/>
            <a:ext cx="3624527" cy="286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963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My Pictures\Rastamouse\Michael De Sou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9039" y="1772816"/>
            <a:ext cx="4405922" cy="330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016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Autumn</Template>
  <TotalTime>43</TotalTime>
  <Words>165</Words>
  <Application>Microsoft Macintosh PowerPoint</Application>
  <PresentationFormat>On-screen Show (4:3)</PresentationFormat>
  <Paragraphs>5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Making a bad ting good: Hybridity and Authenticity in the BBC’s Rastamouse children’s series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Newcastle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a bad ting good: Hybridity and Authenticity in the BBC’s Rastamouse children’s series</dc:title>
  <dc:creator>Janelle Alicia Rodriques</dc:creator>
  <cp:lastModifiedBy>Matt Rounds</cp:lastModifiedBy>
  <cp:revision>17</cp:revision>
  <dcterms:created xsi:type="dcterms:W3CDTF">2012-09-27T09:32:20Z</dcterms:created>
  <dcterms:modified xsi:type="dcterms:W3CDTF">2012-09-27T09:33:53Z</dcterms:modified>
</cp:coreProperties>
</file>